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489825" cy="3240088"/>
  <p:notesSz cx="6858000" cy="9144000"/>
  <p:defaultTextStyle>
    <a:defPPr>
      <a:defRPr lang="he-IL"/>
    </a:defPPr>
    <a:lvl1pPr marL="0" algn="r" defTabSz="243918" rtl="1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121959" algn="r" defTabSz="243918" rtl="1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243918" algn="r" defTabSz="243918" rtl="1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365877" algn="r" defTabSz="243918" rtl="1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487836" algn="r" defTabSz="243918" rtl="1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609795" algn="r" defTabSz="243918" rtl="1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731754" algn="r" defTabSz="243918" rtl="1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853713" algn="r" defTabSz="243918" rtl="1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975672" algn="r" defTabSz="243918" rtl="1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044"/>
    <a:srgbClr val="00AC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7" autoAdjust="0"/>
  </p:normalViewPr>
  <p:slideViewPr>
    <p:cSldViewPr showGuides="1">
      <p:cViewPr>
        <p:scale>
          <a:sx n="100" d="100"/>
          <a:sy n="100" d="100"/>
        </p:scale>
        <p:origin x="-1620" y="-948"/>
      </p:cViewPr>
      <p:guideLst>
        <p:guide orient="horz" pos="1022"/>
        <p:guide pos="2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738" y="1006531"/>
            <a:ext cx="6366351" cy="694517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477" y="1836053"/>
            <a:ext cx="5242877" cy="82802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121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3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5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87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09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1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3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7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825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430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6109" y="60005"/>
            <a:ext cx="650159" cy="127728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38" y="60005"/>
            <a:ext cx="1826944" cy="127728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1122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852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46" y="2082059"/>
            <a:ext cx="6366351" cy="643519"/>
          </a:xfrm>
        </p:spPr>
        <p:txBody>
          <a:bodyPr anchor="t"/>
          <a:lstStyle>
            <a:lvl1pPr algn="r">
              <a:defRPr sz="11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1646" y="1373291"/>
            <a:ext cx="6366351" cy="708769"/>
          </a:xfrm>
        </p:spPr>
        <p:txBody>
          <a:bodyPr anchor="b"/>
          <a:lstStyle>
            <a:lvl1pPr marL="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1pPr>
            <a:lvl2pPr marL="12195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2pPr>
            <a:lvl3pPr marL="243918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6587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487836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609795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731754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853713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975672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778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36" y="349514"/>
            <a:ext cx="1237901" cy="987777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7068" y="349514"/>
            <a:ext cx="1239202" cy="987777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700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492" y="129753"/>
            <a:ext cx="6740843" cy="54001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492" y="725273"/>
            <a:ext cx="3309306" cy="302259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21959" indent="0">
              <a:buNone/>
              <a:defRPr sz="500" b="1"/>
            </a:lvl2pPr>
            <a:lvl3pPr marL="243918" indent="0">
              <a:buNone/>
              <a:defRPr sz="500" b="1"/>
            </a:lvl3pPr>
            <a:lvl4pPr marL="365877" indent="0">
              <a:buNone/>
              <a:defRPr sz="400" b="1"/>
            </a:lvl4pPr>
            <a:lvl5pPr marL="487836" indent="0">
              <a:buNone/>
              <a:defRPr sz="400" b="1"/>
            </a:lvl5pPr>
            <a:lvl6pPr marL="609795" indent="0">
              <a:buNone/>
              <a:defRPr sz="400" b="1"/>
            </a:lvl6pPr>
            <a:lvl7pPr marL="731754" indent="0">
              <a:buNone/>
              <a:defRPr sz="400" b="1"/>
            </a:lvl7pPr>
            <a:lvl8pPr marL="853713" indent="0">
              <a:buNone/>
              <a:defRPr sz="400" b="1"/>
            </a:lvl8pPr>
            <a:lvl9pPr marL="975672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92" y="1027530"/>
            <a:ext cx="3309306" cy="1866800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4731" y="725273"/>
            <a:ext cx="3310607" cy="302259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21959" indent="0">
              <a:buNone/>
              <a:defRPr sz="500" b="1"/>
            </a:lvl2pPr>
            <a:lvl3pPr marL="243918" indent="0">
              <a:buNone/>
              <a:defRPr sz="500" b="1"/>
            </a:lvl3pPr>
            <a:lvl4pPr marL="365877" indent="0">
              <a:buNone/>
              <a:defRPr sz="400" b="1"/>
            </a:lvl4pPr>
            <a:lvl5pPr marL="487836" indent="0">
              <a:buNone/>
              <a:defRPr sz="400" b="1"/>
            </a:lvl5pPr>
            <a:lvl6pPr marL="609795" indent="0">
              <a:buNone/>
              <a:defRPr sz="400" b="1"/>
            </a:lvl6pPr>
            <a:lvl7pPr marL="731754" indent="0">
              <a:buNone/>
              <a:defRPr sz="400" b="1"/>
            </a:lvl7pPr>
            <a:lvl8pPr marL="853713" indent="0">
              <a:buNone/>
              <a:defRPr sz="400" b="1"/>
            </a:lvl8pPr>
            <a:lvl9pPr marL="975672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4731" y="1027530"/>
            <a:ext cx="3310607" cy="1866800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2264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6169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92086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493" y="129005"/>
            <a:ext cx="2464101" cy="549014"/>
          </a:xfrm>
        </p:spPr>
        <p:txBody>
          <a:bodyPr anchor="b"/>
          <a:lstStyle>
            <a:lvl1pPr algn="r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8313" y="129007"/>
            <a:ext cx="4187019" cy="2765325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493" y="678021"/>
            <a:ext cx="2464101" cy="2216310"/>
          </a:xfrm>
        </p:spPr>
        <p:txBody>
          <a:bodyPr/>
          <a:lstStyle>
            <a:lvl1pPr marL="0" indent="0">
              <a:buNone/>
              <a:defRPr sz="400"/>
            </a:lvl1pPr>
            <a:lvl2pPr marL="121959" indent="0">
              <a:buNone/>
              <a:defRPr sz="300"/>
            </a:lvl2pPr>
            <a:lvl3pPr marL="243918" indent="0">
              <a:buNone/>
              <a:defRPr sz="300"/>
            </a:lvl3pPr>
            <a:lvl4pPr marL="365877" indent="0">
              <a:buNone/>
              <a:defRPr sz="300"/>
            </a:lvl4pPr>
            <a:lvl5pPr marL="487836" indent="0">
              <a:buNone/>
              <a:defRPr sz="300"/>
            </a:lvl5pPr>
            <a:lvl6pPr marL="609795" indent="0">
              <a:buNone/>
              <a:defRPr sz="300"/>
            </a:lvl6pPr>
            <a:lvl7pPr marL="731754" indent="0">
              <a:buNone/>
              <a:defRPr sz="300"/>
            </a:lvl7pPr>
            <a:lvl8pPr marL="853713" indent="0">
              <a:buNone/>
              <a:defRPr sz="300"/>
            </a:lvl8pPr>
            <a:lvl9pPr marL="975672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896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8060" y="2268065"/>
            <a:ext cx="4493895" cy="267757"/>
          </a:xfrm>
        </p:spPr>
        <p:txBody>
          <a:bodyPr anchor="b"/>
          <a:lstStyle>
            <a:lvl1pPr algn="r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8060" y="289505"/>
            <a:ext cx="4493895" cy="1944053"/>
          </a:xfrm>
        </p:spPr>
        <p:txBody>
          <a:bodyPr/>
          <a:lstStyle>
            <a:lvl1pPr marL="0" indent="0">
              <a:buNone/>
              <a:defRPr sz="800"/>
            </a:lvl1pPr>
            <a:lvl2pPr marL="121959" indent="0">
              <a:buNone/>
              <a:defRPr sz="800"/>
            </a:lvl2pPr>
            <a:lvl3pPr marL="243918" indent="0">
              <a:buNone/>
              <a:defRPr sz="600"/>
            </a:lvl3pPr>
            <a:lvl4pPr marL="365877" indent="0">
              <a:buNone/>
              <a:defRPr sz="500"/>
            </a:lvl4pPr>
            <a:lvl5pPr marL="487836" indent="0">
              <a:buNone/>
              <a:defRPr sz="500"/>
            </a:lvl5pPr>
            <a:lvl6pPr marL="609795" indent="0">
              <a:buNone/>
              <a:defRPr sz="500"/>
            </a:lvl6pPr>
            <a:lvl7pPr marL="731754" indent="0">
              <a:buNone/>
              <a:defRPr sz="500"/>
            </a:lvl7pPr>
            <a:lvl8pPr marL="853713" indent="0">
              <a:buNone/>
              <a:defRPr sz="500"/>
            </a:lvl8pPr>
            <a:lvl9pPr marL="975672" indent="0">
              <a:buNone/>
              <a:defRPr sz="5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8060" y="2535822"/>
            <a:ext cx="4493895" cy="380262"/>
          </a:xfrm>
        </p:spPr>
        <p:txBody>
          <a:bodyPr/>
          <a:lstStyle>
            <a:lvl1pPr marL="0" indent="0">
              <a:buNone/>
              <a:defRPr sz="400"/>
            </a:lvl1pPr>
            <a:lvl2pPr marL="121959" indent="0">
              <a:buNone/>
              <a:defRPr sz="300"/>
            </a:lvl2pPr>
            <a:lvl3pPr marL="243918" indent="0">
              <a:buNone/>
              <a:defRPr sz="300"/>
            </a:lvl3pPr>
            <a:lvl4pPr marL="365877" indent="0">
              <a:buNone/>
              <a:defRPr sz="300"/>
            </a:lvl4pPr>
            <a:lvl5pPr marL="487836" indent="0">
              <a:buNone/>
              <a:defRPr sz="300"/>
            </a:lvl5pPr>
            <a:lvl6pPr marL="609795" indent="0">
              <a:buNone/>
              <a:defRPr sz="300"/>
            </a:lvl6pPr>
            <a:lvl7pPr marL="731754" indent="0">
              <a:buNone/>
              <a:defRPr sz="300"/>
            </a:lvl7pPr>
            <a:lvl8pPr marL="853713" indent="0">
              <a:buNone/>
              <a:defRPr sz="300"/>
            </a:lvl8pPr>
            <a:lvl9pPr marL="975672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778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4492" y="129753"/>
            <a:ext cx="6740843" cy="540014"/>
          </a:xfrm>
          <a:prstGeom prst="rect">
            <a:avLst/>
          </a:prstGeom>
        </p:spPr>
        <p:txBody>
          <a:bodyPr vert="horz" lIns="24392" tIns="12196" rIns="24392" bIns="12196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492" y="756022"/>
            <a:ext cx="6740843" cy="2138308"/>
          </a:xfrm>
          <a:prstGeom prst="rect">
            <a:avLst/>
          </a:prstGeom>
        </p:spPr>
        <p:txBody>
          <a:bodyPr vert="horz" lIns="24392" tIns="12196" rIns="24392" bIns="12196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709" y="3003086"/>
            <a:ext cx="1747625" cy="172504"/>
          </a:xfrm>
          <a:prstGeom prst="rect">
            <a:avLst/>
          </a:prstGeom>
        </p:spPr>
        <p:txBody>
          <a:bodyPr vert="horz" lIns="24392" tIns="12196" rIns="24392" bIns="12196" rtlCol="1" anchor="ctr"/>
          <a:lstStyle>
            <a:lvl1pPr algn="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ABF39-6CB1-4492-BC61-002A6D9E10FB}" type="datetimeFigureOut">
              <a:rPr lang="he-IL" smtClean="0"/>
              <a:t>י"ג/טבת/תשע"ה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9024" y="3003086"/>
            <a:ext cx="2371779" cy="172504"/>
          </a:xfrm>
          <a:prstGeom prst="rect">
            <a:avLst/>
          </a:prstGeom>
        </p:spPr>
        <p:txBody>
          <a:bodyPr vert="horz" lIns="24392" tIns="12196" rIns="24392" bIns="12196" rtlCol="1" anchor="ctr"/>
          <a:lstStyle>
            <a:lvl1pPr algn="ct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94" y="3003086"/>
            <a:ext cx="1747625" cy="172504"/>
          </a:xfrm>
          <a:prstGeom prst="rect">
            <a:avLst/>
          </a:prstGeom>
        </p:spPr>
        <p:txBody>
          <a:bodyPr vert="horz" lIns="24392" tIns="12196" rIns="24392" bIns="12196" rtlCol="1" anchor="ctr"/>
          <a:lstStyle>
            <a:lvl1pPr algn="l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3DD50-3359-4330-A206-318A5F7834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464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243918" rtl="1" eaLnBrk="1" latinLnBrk="0" hangingPunct="1">
        <a:spcBef>
          <a:spcPct val="0"/>
        </a:spcBef>
        <a:buNone/>
        <a:defRPr sz="1100" b="1" kern="1200">
          <a:solidFill>
            <a:schemeClr val="bg1"/>
          </a:solidFill>
          <a:latin typeface="Alef" panose="00000500000000000000" pitchFamily="2" charset="-79"/>
          <a:ea typeface="+mj-ea"/>
          <a:cs typeface="Alef" panose="00000500000000000000" pitchFamily="2" charset="-79"/>
        </a:defRPr>
      </a:lvl1pPr>
    </p:titleStyle>
    <p:bodyStyle>
      <a:lvl1pPr marL="91469" indent="-91469" algn="r" defTabSz="243918" rtl="1" eaLnBrk="1" latinLnBrk="0" hangingPunct="1">
        <a:spcBef>
          <a:spcPct val="20000"/>
        </a:spcBef>
        <a:buFont typeface="Arial" panose="020B0604020202020204" pitchFamily="34" charset="0"/>
        <a:buChar char="•"/>
        <a:defRPr sz="800" b="1" kern="1200">
          <a:solidFill>
            <a:schemeClr val="bg1"/>
          </a:solidFill>
          <a:latin typeface="Alef" panose="00000500000000000000" pitchFamily="2" charset="-79"/>
          <a:ea typeface="+mn-ea"/>
          <a:cs typeface="Alef" panose="00000500000000000000" pitchFamily="2" charset="-79"/>
        </a:defRPr>
      </a:lvl1pPr>
      <a:lvl2pPr marL="198184" indent="-76224" algn="r" defTabSz="243918" rtl="1" eaLnBrk="1" latinLnBrk="0" hangingPunct="1">
        <a:spcBef>
          <a:spcPct val="20000"/>
        </a:spcBef>
        <a:buFont typeface="Arial" panose="020B0604020202020204" pitchFamily="34" charset="0"/>
        <a:buChar char="–"/>
        <a:defRPr sz="800" b="1" kern="1200">
          <a:solidFill>
            <a:schemeClr val="bg1"/>
          </a:solidFill>
          <a:latin typeface="Alef" panose="00000500000000000000" pitchFamily="2" charset="-79"/>
          <a:ea typeface="+mn-ea"/>
          <a:cs typeface="Alef" panose="00000500000000000000" pitchFamily="2" charset="-79"/>
        </a:defRPr>
      </a:lvl2pPr>
      <a:lvl3pPr marL="304898" indent="-60979" algn="r" defTabSz="243918" rtl="1" eaLnBrk="1" latinLnBrk="0" hangingPunct="1">
        <a:spcBef>
          <a:spcPct val="20000"/>
        </a:spcBef>
        <a:buFont typeface="Arial" panose="020B0604020202020204" pitchFamily="34" charset="0"/>
        <a:buChar char="•"/>
        <a:defRPr sz="600" b="1" kern="1200">
          <a:solidFill>
            <a:schemeClr val="bg1"/>
          </a:solidFill>
          <a:latin typeface="Alef" panose="00000500000000000000" pitchFamily="2" charset="-79"/>
          <a:ea typeface="+mn-ea"/>
          <a:cs typeface="Alef" panose="00000500000000000000" pitchFamily="2" charset="-79"/>
        </a:defRPr>
      </a:lvl3pPr>
      <a:lvl4pPr marL="426857" indent="-60979" algn="r" defTabSz="243918" rtl="1" eaLnBrk="1" latinLnBrk="0" hangingPunct="1">
        <a:spcBef>
          <a:spcPct val="20000"/>
        </a:spcBef>
        <a:buFont typeface="Arial" panose="020B0604020202020204" pitchFamily="34" charset="0"/>
        <a:buChar char="–"/>
        <a:defRPr sz="500" b="1" kern="1200">
          <a:solidFill>
            <a:schemeClr val="bg1"/>
          </a:solidFill>
          <a:latin typeface="Alef" panose="00000500000000000000" pitchFamily="2" charset="-79"/>
          <a:ea typeface="+mn-ea"/>
          <a:cs typeface="Alef" panose="00000500000000000000" pitchFamily="2" charset="-79"/>
        </a:defRPr>
      </a:lvl4pPr>
      <a:lvl5pPr marL="548815" indent="-60979" algn="r" defTabSz="243918" rtl="1" eaLnBrk="1" latinLnBrk="0" hangingPunct="1">
        <a:spcBef>
          <a:spcPct val="20000"/>
        </a:spcBef>
        <a:buFont typeface="Arial" panose="020B0604020202020204" pitchFamily="34" charset="0"/>
        <a:buChar char="»"/>
        <a:defRPr sz="500" b="1" kern="1200">
          <a:solidFill>
            <a:schemeClr val="bg1"/>
          </a:solidFill>
          <a:latin typeface="Alef" panose="00000500000000000000" pitchFamily="2" charset="-79"/>
          <a:ea typeface="+mn-ea"/>
          <a:cs typeface="Alef" panose="00000500000000000000" pitchFamily="2" charset="-79"/>
        </a:defRPr>
      </a:lvl5pPr>
      <a:lvl6pPr marL="670774" indent="-60979" algn="r" defTabSz="243918" rtl="1" eaLnBrk="1" latinLnBrk="0" hangingPunct="1">
        <a:spcBef>
          <a:spcPct val="20000"/>
        </a:spcBef>
        <a:buFont typeface="Arial" panose="020B0604020202020204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792733" indent="-60979" algn="r" defTabSz="243918" rtl="1" eaLnBrk="1" latinLnBrk="0" hangingPunct="1">
        <a:spcBef>
          <a:spcPct val="20000"/>
        </a:spcBef>
        <a:buFont typeface="Arial" panose="020B0604020202020204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914693" indent="-60979" algn="r" defTabSz="243918" rtl="1" eaLnBrk="1" latinLnBrk="0" hangingPunct="1">
        <a:spcBef>
          <a:spcPct val="20000"/>
        </a:spcBef>
        <a:buFont typeface="Arial" panose="020B0604020202020204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1036651" indent="-60979" algn="r" defTabSz="243918" rtl="1" eaLnBrk="1" latinLnBrk="0" hangingPunct="1">
        <a:spcBef>
          <a:spcPct val="20000"/>
        </a:spcBef>
        <a:buFont typeface="Arial" panose="020B0604020202020204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243918" rtl="1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59" algn="r" defTabSz="243918" rtl="1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2pPr>
      <a:lvl3pPr marL="243918" algn="r" defTabSz="243918" rtl="1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3pPr>
      <a:lvl4pPr marL="365877" algn="r" defTabSz="243918" rtl="1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487836" algn="r" defTabSz="243918" rtl="1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609795" algn="r" defTabSz="243918" rtl="1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731754" algn="r" defTabSz="243918" rtl="1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853713" algn="r" defTabSz="243918" rtl="1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975672" algn="r" defTabSz="243918" rtl="1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D:\Studio OMG\Webber\Website\Campaign\Campaign 1\JPG\280x250\Banner_280x250_01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512" y="-8267"/>
            <a:ext cx="7561337" cy="324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4945" y="467916"/>
            <a:ext cx="6366351" cy="694517"/>
          </a:xfrm>
        </p:spPr>
        <p:txBody>
          <a:bodyPr>
            <a:normAutofit/>
          </a:bodyPr>
          <a:lstStyle/>
          <a:p>
            <a:pPr algn="r"/>
            <a:endParaRPr lang="he-IL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58419" y="1297453"/>
            <a:ext cx="5242877" cy="828022"/>
          </a:xfrm>
        </p:spPr>
        <p:txBody>
          <a:bodyPr>
            <a:normAutofit/>
          </a:bodyPr>
          <a:lstStyle/>
          <a:p>
            <a:pPr algn="r"/>
            <a:endParaRPr lang="he-IL" dirty="0"/>
          </a:p>
        </p:txBody>
      </p:sp>
      <p:pic>
        <p:nvPicPr>
          <p:cNvPr id="1026" name="Picture 2" descr="D:\Studio OMG\Webber\Website\Sliced\Logo_Webber_HomePa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36" y="2426402"/>
            <a:ext cx="1296144" cy="48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016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D:\Studio OMG\Webber\Website\Campaign\Campaign 1\JPG\280x250\Banner_280x250_01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511" y="-8268"/>
            <a:ext cx="7602766" cy="324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540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:\Studio OMG\Webber\Website\Campaign\Campaign 1\JPG\280x250\Banner_280x250_01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15" y="-8267"/>
            <a:ext cx="7550469" cy="324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e-IL" dirty="0">
              <a:solidFill>
                <a:srgbClr val="00ACCD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e-IL">
              <a:solidFill>
                <a:srgbClr val="00AC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05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D:\Studio OMG\Webber\Website\Campaign\Campaign 1\JPG\280x250\Banner_280x250_0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15" y="-8268"/>
            <a:ext cx="7550469" cy="328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e-IL" dirty="0">
              <a:solidFill>
                <a:srgbClr val="32A044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e-IL">
              <a:solidFill>
                <a:srgbClr val="32A0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D:\Studio OMG\Webber\Website\Campaign\Campaign 1\JPG\280x250\Banner_280x250_01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15" y="-8268"/>
            <a:ext cx="7550469" cy="328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-19215" y="424778"/>
            <a:ext cx="7531254" cy="2016223"/>
          </a:xfrm>
        </p:spPr>
        <p:txBody>
          <a:bodyPr>
            <a:normAutofit/>
          </a:bodyPr>
          <a:lstStyle/>
          <a:p>
            <a:r>
              <a:rPr lang="he-IL" sz="8000" dirty="0" smtClean="0"/>
              <a:t>מבצע חורף חם</a:t>
            </a:r>
            <a:endParaRPr lang="he-IL" sz="8000" dirty="0"/>
          </a:p>
        </p:txBody>
      </p:sp>
      <p:pic>
        <p:nvPicPr>
          <p:cNvPr id="7" name="Picture 2" descr="D:\Studio OMG\Webber\Website\Sliced\Logo_Webber_HomePa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624" y="2196108"/>
            <a:ext cx="1296144" cy="48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56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Studio OMG\Webber\Website\Campaign\Campaign 1\JPG\280x250\Banner_280x250_0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15" y="-8268"/>
            <a:ext cx="7550469" cy="328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892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Studio OMG\Webber\Website\Campaign\Campaign 1\JPG\280x250\Banner_280x250_0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511" y="-8268"/>
            <a:ext cx="7602766" cy="328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159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</Words>
  <Application>Microsoft Office PowerPoint</Application>
  <PresentationFormat>מותאם אישית</PresentationFormat>
  <Paragraphs>1</Paragraphs>
  <Slides>7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8" baseType="lpstr">
      <vt:lpstr>Office Theme</vt:lpstr>
      <vt:lpstr>מצגת של PowerPoint</vt:lpstr>
      <vt:lpstr>מצגת של PowerPoint</vt:lpstr>
      <vt:lpstr>מצגת של PowerPoint</vt:lpstr>
      <vt:lpstr>מצגת של PowerPoint</vt:lpstr>
      <vt:lpstr>מבצע חורף חם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Omer</dc:creator>
  <cp:lastModifiedBy>Owner</cp:lastModifiedBy>
  <cp:revision>9</cp:revision>
  <dcterms:created xsi:type="dcterms:W3CDTF">2014-09-27T08:57:39Z</dcterms:created>
  <dcterms:modified xsi:type="dcterms:W3CDTF">2015-01-04T21:45:16Z</dcterms:modified>
</cp:coreProperties>
</file>